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19" y="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4390A-ADE4-4BEA-99EE-BEC75B80382B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F51CC-981D-4FEB-93C8-4B09F57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2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F51CC-981D-4FEB-93C8-4B09F57797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48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15B1-8BFF-4ED8-92E4-F7E61D93BF7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27CB-08FB-4CC4-A3CB-DC02FA8E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4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15B1-8BFF-4ED8-92E4-F7E61D93BF7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27CB-08FB-4CC4-A3CB-DC02FA8E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9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15B1-8BFF-4ED8-92E4-F7E61D93BF7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27CB-08FB-4CC4-A3CB-DC02FA8E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9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15B1-8BFF-4ED8-92E4-F7E61D93BF7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27CB-08FB-4CC4-A3CB-DC02FA8E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8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15B1-8BFF-4ED8-92E4-F7E61D93BF7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27CB-08FB-4CC4-A3CB-DC02FA8E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1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15B1-8BFF-4ED8-92E4-F7E61D93BF7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27CB-08FB-4CC4-A3CB-DC02FA8E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4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15B1-8BFF-4ED8-92E4-F7E61D93BF7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27CB-08FB-4CC4-A3CB-DC02FA8E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15B1-8BFF-4ED8-92E4-F7E61D93BF7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27CB-08FB-4CC4-A3CB-DC02FA8E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5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15B1-8BFF-4ED8-92E4-F7E61D93BF7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27CB-08FB-4CC4-A3CB-DC02FA8E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6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15B1-8BFF-4ED8-92E4-F7E61D93BF7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27CB-08FB-4CC4-A3CB-DC02FA8E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9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15B1-8BFF-4ED8-92E4-F7E61D93BF7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27CB-08FB-4CC4-A3CB-DC02FA8E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3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215B1-8BFF-4ED8-92E4-F7E61D93BF7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227CB-08FB-4CC4-A3CB-DC02FA8E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1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hartzs@wustl.edu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816" y="1124508"/>
            <a:ext cx="8880567" cy="5657292"/>
          </a:xfrm>
          <a:blipFill>
            <a:blip r:embed="rId3"/>
            <a:tile tx="0" ty="0" sx="100000" sy="100000" flip="none" algn="tl"/>
          </a:blip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663300"/>
                </a:solidFill>
              </a:rPr>
              <a:t/>
            </a:r>
            <a:br>
              <a:rPr lang="en-US" b="1" dirty="0" smtClean="0">
                <a:solidFill>
                  <a:srgbClr val="663300"/>
                </a:solidFill>
              </a:rPr>
            </a:br>
            <a:r>
              <a:rPr lang="en-US" b="1" dirty="0" smtClean="0">
                <a:solidFill>
                  <a:srgbClr val="663300"/>
                </a:solidFill>
              </a:rPr>
              <a:t/>
            </a:r>
            <a:br>
              <a:rPr lang="en-US" b="1" dirty="0" smtClean="0">
                <a:solidFill>
                  <a:srgbClr val="663300"/>
                </a:solidFill>
              </a:rPr>
            </a:b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for Nominations</a:t>
            </a:r>
            <a:r>
              <a:rPr lang="en-US" sz="2200" b="1" i="1" dirty="0" smtClean="0"/>
              <a:t/>
            </a:r>
            <a:br>
              <a:rPr lang="en-US" sz="2200" b="1" i="1" dirty="0" smtClean="0"/>
            </a:b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Leadership Award </a:t>
            </a:r>
            <a:b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7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b="1" i="1" dirty="0"/>
          </a:p>
        </p:txBody>
      </p: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766" y="0"/>
            <a:ext cx="1634166" cy="68251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47694" y="634965"/>
            <a:ext cx="45043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</a:rPr>
              <a:t>Network, inspire, advocate, learn.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514600"/>
            <a:ext cx="8763000" cy="3929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dirty="0"/>
              <a:t>The Academic Women’s Network (AWN) is proud to present </a:t>
            </a:r>
            <a:r>
              <a:rPr lang="en-US" b="1" dirty="0"/>
              <a:t>outstanding leadership </a:t>
            </a:r>
            <a:r>
              <a:rPr lang="en-US" dirty="0"/>
              <a:t>awards to one woman in the </a:t>
            </a:r>
            <a:r>
              <a:rPr lang="en-US" dirty="0" smtClean="0"/>
              <a:t>2018 </a:t>
            </a:r>
            <a:r>
              <a:rPr lang="en-US" dirty="0"/>
              <a:t>graduating class of the MD program (including MSTP students) and one woman who will receive a PhD in </a:t>
            </a:r>
            <a:r>
              <a:rPr lang="en-US" dirty="0" smtClean="0"/>
              <a:t>2018 </a:t>
            </a:r>
            <a:r>
              <a:rPr lang="en-US" dirty="0"/>
              <a:t>from any of the Division of Biology and Biomedical Sciences PhD programs or the Health Profession Doctorate Programs.</a:t>
            </a:r>
          </a:p>
          <a:p>
            <a:pPr>
              <a:spcAft>
                <a:spcPts val="800"/>
              </a:spcAft>
            </a:pPr>
            <a:r>
              <a:rPr lang="en-US" dirty="0"/>
              <a:t>We are soliciting nominations for these AWN leadership awards. Nominations should include a brief letter outlining the </a:t>
            </a:r>
            <a:r>
              <a:rPr lang="en-US" dirty="0" smtClean="0"/>
              <a:t>extracurricular activity </a:t>
            </a:r>
            <a:r>
              <a:rPr lang="en-US" dirty="0"/>
              <a:t>or achievement for which the student is to be </a:t>
            </a:r>
            <a:r>
              <a:rPr lang="en-US" dirty="0" smtClean="0"/>
              <a:t>recognized </a:t>
            </a:r>
            <a:r>
              <a:rPr lang="en-US" dirty="0"/>
              <a:t>and any other pertinent biographic or scholastic information. </a:t>
            </a:r>
            <a:r>
              <a:rPr lang="en-US" dirty="0" smtClean="0"/>
              <a:t>Additional </a:t>
            </a:r>
            <a:r>
              <a:rPr lang="en-US" dirty="0"/>
              <a:t>letters of support are welcome as well.</a:t>
            </a:r>
          </a:p>
          <a:p>
            <a:pPr>
              <a:spcAft>
                <a:spcPts val="800"/>
              </a:spcAft>
            </a:pPr>
            <a:endParaRPr lang="en-US" dirty="0" smtClean="0"/>
          </a:p>
          <a:p>
            <a:pPr>
              <a:spcAft>
                <a:spcPts val="800"/>
              </a:spcAft>
            </a:pPr>
            <a:r>
              <a:rPr lang="en-US" dirty="0" smtClean="0"/>
              <a:t>Nominations </a:t>
            </a:r>
            <a:r>
              <a:rPr lang="en-US" dirty="0"/>
              <a:t>should be emailed to: Sarah Hartz, AWN secretary, at </a:t>
            </a:r>
            <a:r>
              <a:rPr lang="en-US" dirty="0" smtClean="0">
                <a:hlinkClick r:id="rId5"/>
              </a:rPr>
              <a:t>hartzs@wustl.edu</a:t>
            </a:r>
            <a:r>
              <a:rPr lang="en-US" dirty="0" smtClean="0"/>
              <a:t>.</a:t>
            </a:r>
          </a:p>
          <a:p>
            <a:pPr algn="ctr">
              <a:spcAft>
                <a:spcPts val="800"/>
              </a:spcAft>
            </a:pPr>
            <a:r>
              <a:rPr lang="en-US" b="1" dirty="0" smtClean="0"/>
              <a:t>Nominations </a:t>
            </a:r>
            <a:r>
              <a:rPr lang="en-US" b="1" dirty="0"/>
              <a:t>must be received by </a:t>
            </a:r>
            <a:r>
              <a:rPr lang="en-US" b="1" dirty="0" smtClean="0"/>
              <a:t>April </a:t>
            </a:r>
            <a:r>
              <a:rPr lang="en-US" b="1" dirty="0"/>
              <a:t>15, </a:t>
            </a:r>
            <a:r>
              <a:rPr lang="en-US" b="1" dirty="0" smtClean="0"/>
              <a:t>2018. </a:t>
            </a:r>
            <a:endParaRPr lang="en-US" dirty="0" smtClean="0"/>
          </a:p>
          <a:p>
            <a:pPr algn="ctr">
              <a:spcAft>
                <a:spcPts val="800"/>
              </a:spcAft>
            </a:pPr>
            <a:r>
              <a:rPr lang="en-US" b="1" dirty="0" smtClean="0"/>
              <a:t>The </a:t>
            </a:r>
            <a:r>
              <a:rPr lang="en-US" b="1" dirty="0"/>
              <a:t>AWN </a:t>
            </a:r>
            <a:r>
              <a:rPr lang="en-US" b="1" dirty="0" smtClean="0"/>
              <a:t>Awards </a:t>
            </a:r>
            <a:r>
              <a:rPr lang="en-US" b="1" dirty="0"/>
              <a:t>will be presented at the AWN spring </a:t>
            </a:r>
            <a:r>
              <a:rPr lang="en-US" b="1" dirty="0" smtClean="0"/>
              <a:t>dinner on May 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1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2948</TotalTime>
  <Words>157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 2018 Call for Nominations Student Leadership Award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</dc:creator>
  <cp:lastModifiedBy>Sarah Hartz</cp:lastModifiedBy>
  <cp:revision>24</cp:revision>
  <dcterms:created xsi:type="dcterms:W3CDTF">2015-08-13T16:00:53Z</dcterms:created>
  <dcterms:modified xsi:type="dcterms:W3CDTF">2018-03-06T01:05:18Z</dcterms:modified>
</cp:coreProperties>
</file>